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9"/>
  </p:notesMasterIdLst>
  <p:sldIdLst>
    <p:sldId id="256" r:id="rId4"/>
    <p:sldId id="321" r:id="rId5"/>
    <p:sldId id="323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7" r:id="rId28"/>
    <p:sldId id="318" r:id="rId29"/>
    <p:sldId id="288" r:id="rId30"/>
    <p:sldId id="289" r:id="rId31"/>
    <p:sldId id="290" r:id="rId32"/>
    <p:sldId id="291" r:id="rId33"/>
    <p:sldId id="279" r:id="rId34"/>
    <p:sldId id="280" r:id="rId35"/>
    <p:sldId id="322" r:id="rId36"/>
    <p:sldId id="283" r:id="rId37"/>
    <p:sldId id="320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Noto Sans Symbols" panose="020B0502040504020204" pitchFamily="3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97" d="100"/>
          <a:sy n="97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C456-FCFA-44A2-AF76-3CCC10B1C40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DF8CDF-F3AD-4147-ACE0-AD7ACE683930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2AD079D9-9A89-4943-8E55-8997D04E297B}" type="parTrans" cxnId="{2749AEFE-CCF9-48DE-8D83-55ECD5C63FE7}">
      <dgm:prSet/>
      <dgm:spPr/>
      <dgm:t>
        <a:bodyPr/>
        <a:lstStyle/>
        <a:p>
          <a:endParaRPr lang="en-US"/>
        </a:p>
      </dgm:t>
    </dgm:pt>
    <dgm:pt modelId="{90B9DB1C-7AE9-4EE6-A072-544019D0311B}" type="sibTrans" cxnId="{2749AEFE-CCF9-48DE-8D83-55ECD5C63FE7}">
      <dgm:prSet/>
      <dgm:spPr/>
      <dgm:t>
        <a:bodyPr/>
        <a:lstStyle/>
        <a:p>
          <a:endParaRPr lang="en-US"/>
        </a:p>
      </dgm:t>
    </dgm:pt>
    <dgm:pt modelId="{9E3A1133-B00C-4FBA-81F4-2B21051D4145}">
      <dgm:prSet phldrT="[Text]" phldr="0"/>
      <dgm:spPr/>
      <dgm:t>
        <a:bodyPr/>
        <a:lstStyle/>
        <a:p>
          <a:r>
            <a:rPr lang="en-US" dirty="0"/>
            <a:t>Solution Demo</a:t>
          </a:r>
        </a:p>
      </dgm:t>
    </dgm:pt>
    <dgm:pt modelId="{7B821E7B-1030-4A9D-BA5D-BFBDD1212343}" type="parTrans" cxnId="{9FF0473D-6113-41CE-8BAD-87C90AD43DDE}">
      <dgm:prSet/>
      <dgm:spPr/>
      <dgm:t>
        <a:bodyPr/>
        <a:lstStyle/>
        <a:p>
          <a:endParaRPr lang="en-US"/>
        </a:p>
      </dgm:t>
    </dgm:pt>
    <dgm:pt modelId="{01747CE0-91CD-49A1-951A-A807C63BB710}" type="sibTrans" cxnId="{9FF0473D-6113-41CE-8BAD-87C90AD43DDE}">
      <dgm:prSet/>
      <dgm:spPr/>
      <dgm:t>
        <a:bodyPr/>
        <a:lstStyle/>
        <a:p>
          <a:endParaRPr lang="en-US"/>
        </a:p>
      </dgm:t>
    </dgm:pt>
    <dgm:pt modelId="{8CE7654C-78F8-4DD0-83EC-2092B98771F3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https://github.com/cwoodruff/Chinook5WebAPI</a:t>
          </a:r>
        </a:p>
      </dgm:t>
    </dgm:pt>
    <dgm:pt modelId="{65C6E4B9-DEF9-45CB-828C-7162A568F801}" type="parTrans" cxnId="{1190B5B8-9555-4B12-A1BF-73C5679F7B6C}">
      <dgm:prSet/>
      <dgm:spPr/>
      <dgm:t>
        <a:bodyPr/>
        <a:lstStyle/>
        <a:p>
          <a:endParaRPr lang="en-US"/>
        </a:p>
      </dgm:t>
    </dgm:pt>
    <dgm:pt modelId="{53C3A678-5A06-432F-8B04-9A7BBEE45481}" type="sibTrans" cxnId="{1190B5B8-9555-4B12-A1BF-73C5679F7B6C}">
      <dgm:prSet/>
      <dgm:spPr/>
      <dgm:t>
        <a:bodyPr/>
        <a:lstStyle/>
        <a:p>
          <a:endParaRPr lang="en-US"/>
        </a:p>
      </dgm:t>
    </dgm:pt>
    <dgm:pt modelId="{17A9E9D4-E9C0-4AD0-9F77-80EC5741A17E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6BCD4E17-E600-4F27-A9C4-8D57B314AD1E}" type="parTrans" cxnId="{AFA30040-508F-4859-9535-A15FE01C63C4}">
      <dgm:prSet/>
      <dgm:spPr/>
      <dgm:t>
        <a:bodyPr/>
        <a:lstStyle/>
        <a:p>
          <a:endParaRPr lang="en-US"/>
        </a:p>
      </dgm:t>
    </dgm:pt>
    <dgm:pt modelId="{EF94472E-E34B-4BE5-B399-C41E9354A808}" type="sibTrans" cxnId="{AFA30040-508F-4859-9535-A15FE01C63C4}">
      <dgm:prSet/>
      <dgm:spPr/>
      <dgm:t>
        <a:bodyPr/>
        <a:lstStyle/>
        <a:p>
          <a:endParaRPr lang="en-US"/>
        </a:p>
      </dgm:t>
    </dgm:pt>
    <dgm:pt modelId="{8671DA87-09F2-4E57-BAF3-9426C1A61FBA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7BE44598-F482-4760-B884-21045A3105E1}" type="parTrans" cxnId="{8DC30274-FD00-4656-A781-0C3D0CA81816}">
      <dgm:prSet/>
      <dgm:spPr/>
      <dgm:t>
        <a:bodyPr/>
        <a:lstStyle/>
        <a:p>
          <a:endParaRPr lang="en-US"/>
        </a:p>
      </dgm:t>
    </dgm:pt>
    <dgm:pt modelId="{5307D036-A3D1-4AD9-A062-5E68E6ED4754}" type="sibTrans" cxnId="{8DC30274-FD00-4656-A781-0C3D0CA81816}">
      <dgm:prSet/>
      <dgm:spPr/>
      <dgm:t>
        <a:bodyPr/>
        <a:lstStyle/>
        <a:p>
          <a:endParaRPr lang="en-US"/>
        </a:p>
      </dgm:t>
    </dgm:pt>
    <dgm:pt modelId="{3596DD02-CEBF-4299-B7D2-F7AA548DBD14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https://github.com/cwoodruff/aspnet-5-web-api-workshop</a:t>
          </a:r>
        </a:p>
      </dgm:t>
    </dgm:pt>
    <dgm:pt modelId="{A5FB0630-D3B7-4AD2-8BB7-0C5300E218B5}" type="parTrans" cxnId="{50536A41-D403-42FA-8721-F712A80E666D}">
      <dgm:prSet/>
      <dgm:spPr/>
      <dgm:t>
        <a:bodyPr/>
        <a:lstStyle/>
        <a:p>
          <a:endParaRPr lang="en-US"/>
        </a:p>
      </dgm:t>
    </dgm:pt>
    <dgm:pt modelId="{FB62C1A6-4F81-4616-9FA6-05E6D85A5D2D}" type="sibTrans" cxnId="{50536A41-D403-42FA-8721-F712A80E666D}">
      <dgm:prSet/>
      <dgm:spPr/>
      <dgm:t>
        <a:bodyPr/>
        <a:lstStyle/>
        <a:p>
          <a:endParaRPr lang="en-US"/>
        </a:p>
      </dgm:t>
    </dgm:pt>
    <dgm:pt modelId="{582CFC61-5A34-4646-99B3-17DD2871503A}">
      <dgm:prSet phldrT="[Text]" phldr="0"/>
      <dgm:spPr/>
      <dgm:t>
        <a:bodyPr/>
        <a:lstStyle/>
        <a:p>
          <a:r>
            <a:rPr lang="en-US" dirty="0"/>
            <a:t>Online Docs</a:t>
          </a:r>
        </a:p>
      </dgm:t>
    </dgm:pt>
    <dgm:pt modelId="{C5EFD42C-3E2A-4F84-BAE8-33EB1EF84AFB}" type="parTrans" cxnId="{EBFBFDA9-FE93-46CF-8FE4-CB75B0FF0FE5}">
      <dgm:prSet/>
      <dgm:spPr/>
      <dgm:t>
        <a:bodyPr/>
        <a:lstStyle/>
        <a:p>
          <a:endParaRPr lang="en-US"/>
        </a:p>
      </dgm:t>
    </dgm:pt>
    <dgm:pt modelId="{32329FAF-8FB0-477F-A39B-8FF2472922EC}" type="sibTrans" cxnId="{EBFBFDA9-FE93-46CF-8FE4-CB75B0FF0FE5}">
      <dgm:prSet/>
      <dgm:spPr/>
      <dgm:t>
        <a:bodyPr/>
        <a:lstStyle/>
        <a:p>
          <a:endParaRPr lang="en-US"/>
        </a:p>
      </dgm:t>
    </dgm:pt>
    <dgm:pt modelId="{76909E62-DD26-45D3-8A0E-2ED3BC22EE6F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89D55A9A-631D-4014-821A-24E73287D2AF}" type="parTrans" cxnId="{C235CB76-A77D-4612-8DD7-A79CBF054BB5}">
      <dgm:prSet/>
      <dgm:spPr/>
      <dgm:t>
        <a:bodyPr/>
        <a:lstStyle/>
        <a:p>
          <a:endParaRPr lang="en-US"/>
        </a:p>
      </dgm:t>
    </dgm:pt>
    <dgm:pt modelId="{3B142109-D44C-4592-9DA2-F7D3BE5105AB}" type="sibTrans" cxnId="{C235CB76-A77D-4612-8DD7-A79CBF054BB5}">
      <dgm:prSet/>
      <dgm:spPr/>
      <dgm:t>
        <a:bodyPr/>
        <a:lstStyle/>
        <a:p>
          <a:endParaRPr lang="en-US"/>
        </a:p>
      </dgm:t>
    </dgm:pt>
    <dgm:pt modelId="{429858A7-DFEC-44A6-85CB-6049E26F1580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https://woodruff.dev/aspnet-5-web-api-workshop/</a:t>
          </a:r>
        </a:p>
      </dgm:t>
    </dgm:pt>
    <dgm:pt modelId="{8B7A93DD-A5D8-41D0-BC57-905E73BF27FF}" type="parTrans" cxnId="{30D76D7C-1843-4981-A277-A36151A931A5}">
      <dgm:prSet/>
      <dgm:spPr/>
      <dgm:t>
        <a:bodyPr/>
        <a:lstStyle/>
        <a:p>
          <a:endParaRPr lang="en-US"/>
        </a:p>
      </dgm:t>
    </dgm:pt>
    <dgm:pt modelId="{7A761F0E-477C-46FB-91A4-EE9D3338EACF}" type="sibTrans" cxnId="{30D76D7C-1843-4981-A277-A36151A931A5}">
      <dgm:prSet/>
      <dgm:spPr/>
      <dgm:t>
        <a:bodyPr/>
        <a:lstStyle/>
        <a:p>
          <a:endParaRPr lang="en-US"/>
        </a:p>
      </dgm:t>
    </dgm:pt>
    <dgm:pt modelId="{18F038E4-45A5-4B38-995D-D065368F8DAA}" type="pres">
      <dgm:prSet presAssocID="{7672C456-FCFA-44A2-AF76-3CCC10B1C40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03B6D6-1FFE-434D-9CBC-8BC2BE22BBC9}" type="pres">
      <dgm:prSet presAssocID="{9FDF8CDF-F3AD-4147-ACE0-AD7ACE683930}" presName="composite" presStyleCnt="0"/>
      <dgm:spPr/>
    </dgm:pt>
    <dgm:pt modelId="{88B7E812-9BB2-4FC0-9192-7D3D7CD23BAE}" type="pres">
      <dgm:prSet presAssocID="{9FDF8CDF-F3AD-4147-ACE0-AD7ACE68393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589C71E-787F-414F-8045-5CBC170715ED}" type="pres">
      <dgm:prSet presAssocID="{9FDF8CDF-F3AD-4147-ACE0-AD7ACE68393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7CA7680F-43F0-4C2E-B417-FEBF5E9DC57B}" type="pres">
      <dgm:prSet presAssocID="{9FDF8CDF-F3AD-4147-ACE0-AD7ACE683930}" presName="Accent" presStyleLbl="parChTrans1D1" presStyleIdx="0" presStyleCnt="3"/>
      <dgm:spPr/>
    </dgm:pt>
    <dgm:pt modelId="{92F4ADC4-2765-4324-833F-8024538955C2}" type="pres">
      <dgm:prSet presAssocID="{9FDF8CDF-F3AD-4147-ACE0-AD7ACE68393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2D3C565-5E2F-4A67-A514-51B7B10040A1}" type="pres">
      <dgm:prSet presAssocID="{90B9DB1C-7AE9-4EE6-A072-544019D0311B}" presName="sibTrans" presStyleCnt="0"/>
      <dgm:spPr/>
    </dgm:pt>
    <dgm:pt modelId="{9BC87DB6-A44E-4D41-9F60-1B8CD5AC645A}" type="pres">
      <dgm:prSet presAssocID="{17A9E9D4-E9C0-4AD0-9F77-80EC5741A17E}" presName="composite" presStyleCnt="0"/>
      <dgm:spPr/>
    </dgm:pt>
    <dgm:pt modelId="{FFFA9F45-508F-479A-872A-C93BF84E9AC9}" type="pres">
      <dgm:prSet presAssocID="{17A9E9D4-E9C0-4AD0-9F77-80EC5741A17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AB67779-6CD5-44BF-873C-04A47D5D33E8}" type="pres">
      <dgm:prSet presAssocID="{17A9E9D4-E9C0-4AD0-9F77-80EC5741A17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DA9C7ACD-76A3-4642-BF75-353CBAE6822E}" type="pres">
      <dgm:prSet presAssocID="{17A9E9D4-E9C0-4AD0-9F77-80EC5741A17E}" presName="Accent" presStyleLbl="parChTrans1D1" presStyleIdx="1" presStyleCnt="3"/>
      <dgm:spPr/>
    </dgm:pt>
    <dgm:pt modelId="{BB46C35E-ABEE-4C52-8EEF-E990AD3BD535}" type="pres">
      <dgm:prSet presAssocID="{17A9E9D4-E9C0-4AD0-9F77-80EC5741A17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34E08F9-1DAA-421A-8939-3F9324E50D2D}" type="pres">
      <dgm:prSet presAssocID="{EF94472E-E34B-4BE5-B399-C41E9354A808}" presName="sibTrans" presStyleCnt="0"/>
      <dgm:spPr/>
    </dgm:pt>
    <dgm:pt modelId="{2E9BE6C8-2E99-47B4-ABD9-90EE4CBCECF6}" type="pres">
      <dgm:prSet presAssocID="{582CFC61-5A34-4646-99B3-17DD2871503A}" presName="composite" presStyleCnt="0"/>
      <dgm:spPr/>
    </dgm:pt>
    <dgm:pt modelId="{07E9D92D-1910-4F9A-A79F-277B6A224B90}" type="pres">
      <dgm:prSet presAssocID="{582CFC61-5A34-4646-99B3-17DD2871503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2193-378D-4C8C-B848-A0C84CB75687}" type="pres">
      <dgm:prSet presAssocID="{582CFC61-5A34-4646-99B3-17DD2871503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353B0CD-7C30-49D9-8FB5-335968EAF0F8}" type="pres">
      <dgm:prSet presAssocID="{582CFC61-5A34-4646-99B3-17DD2871503A}" presName="Accent" presStyleLbl="parChTrans1D1" presStyleIdx="2" presStyleCnt="3"/>
      <dgm:spPr/>
    </dgm:pt>
    <dgm:pt modelId="{29E3195C-1536-432E-A74A-CAF466861CED}" type="pres">
      <dgm:prSet presAssocID="{582CFC61-5A34-4646-99B3-17DD2871503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CEBB05-F30F-4105-AF61-C39FEB4DE736}" type="presOf" srcId="{8671DA87-09F2-4E57-BAF3-9426C1A61FBA}" destId="{FFFA9F45-508F-479A-872A-C93BF84E9AC9}" srcOrd="0" destOrd="0" presId="urn:microsoft.com/office/officeart/2011/layout/TabList"/>
    <dgm:cxn modelId="{988EB212-E333-4957-A97A-848FFBE700F4}" type="presOf" srcId="{8CE7654C-78F8-4DD0-83EC-2092B98771F3}" destId="{92F4ADC4-2765-4324-833F-8024538955C2}" srcOrd="0" destOrd="0" presId="urn:microsoft.com/office/officeart/2011/layout/TabList"/>
    <dgm:cxn modelId="{9FF0473D-6113-41CE-8BAD-87C90AD43DDE}" srcId="{9FDF8CDF-F3AD-4147-ACE0-AD7ACE683930}" destId="{9E3A1133-B00C-4FBA-81F4-2B21051D4145}" srcOrd="0" destOrd="0" parTransId="{7B821E7B-1030-4A9D-BA5D-BFBDD1212343}" sibTransId="{01747CE0-91CD-49A1-951A-A807C63BB710}"/>
    <dgm:cxn modelId="{AFA30040-508F-4859-9535-A15FE01C63C4}" srcId="{7672C456-FCFA-44A2-AF76-3CCC10B1C405}" destId="{17A9E9D4-E9C0-4AD0-9F77-80EC5741A17E}" srcOrd="1" destOrd="0" parTransId="{6BCD4E17-E600-4F27-A9C4-8D57B314AD1E}" sibTransId="{EF94472E-E34B-4BE5-B399-C41E9354A808}"/>
    <dgm:cxn modelId="{50536A41-D403-42FA-8721-F712A80E666D}" srcId="{17A9E9D4-E9C0-4AD0-9F77-80EC5741A17E}" destId="{3596DD02-CEBF-4299-B7D2-F7AA548DBD14}" srcOrd="1" destOrd="0" parTransId="{A5FB0630-D3B7-4AD2-8BB7-0C5300E218B5}" sibTransId="{FB62C1A6-4F81-4616-9FA6-05E6D85A5D2D}"/>
    <dgm:cxn modelId="{97EE9C65-DD4E-41CD-AACA-0E688DDC8524}" type="presOf" srcId="{429858A7-DFEC-44A6-85CB-6049E26F1580}" destId="{29E3195C-1536-432E-A74A-CAF466861CED}" srcOrd="0" destOrd="0" presId="urn:microsoft.com/office/officeart/2011/layout/TabList"/>
    <dgm:cxn modelId="{8DC30274-FD00-4656-A781-0C3D0CA81816}" srcId="{17A9E9D4-E9C0-4AD0-9F77-80EC5741A17E}" destId="{8671DA87-09F2-4E57-BAF3-9426C1A61FBA}" srcOrd="0" destOrd="0" parTransId="{7BE44598-F482-4760-B884-21045A3105E1}" sibTransId="{5307D036-A3D1-4AD9-A062-5E68E6ED4754}"/>
    <dgm:cxn modelId="{C235CB76-A77D-4612-8DD7-A79CBF054BB5}" srcId="{582CFC61-5A34-4646-99B3-17DD2871503A}" destId="{76909E62-DD26-45D3-8A0E-2ED3BC22EE6F}" srcOrd="0" destOrd="0" parTransId="{89D55A9A-631D-4014-821A-24E73287D2AF}" sibTransId="{3B142109-D44C-4592-9DA2-F7D3BE5105AB}"/>
    <dgm:cxn modelId="{30D76D7C-1843-4981-A277-A36151A931A5}" srcId="{582CFC61-5A34-4646-99B3-17DD2871503A}" destId="{429858A7-DFEC-44A6-85CB-6049E26F1580}" srcOrd="1" destOrd="0" parTransId="{8B7A93DD-A5D8-41D0-BC57-905E73BF27FF}" sibTransId="{7A761F0E-477C-46FB-91A4-EE9D3338EACF}"/>
    <dgm:cxn modelId="{46AF1E7F-C9F5-4822-9144-771185DEDBFD}" type="presOf" srcId="{76909E62-DD26-45D3-8A0E-2ED3BC22EE6F}" destId="{07E9D92D-1910-4F9A-A79F-277B6A224B90}" srcOrd="0" destOrd="0" presId="urn:microsoft.com/office/officeart/2011/layout/TabList"/>
    <dgm:cxn modelId="{CCA48982-5A69-41C5-A76F-9B492A2605C1}" type="presOf" srcId="{17A9E9D4-E9C0-4AD0-9F77-80EC5741A17E}" destId="{8AB67779-6CD5-44BF-873C-04A47D5D33E8}" srcOrd="0" destOrd="0" presId="urn:microsoft.com/office/officeart/2011/layout/TabList"/>
    <dgm:cxn modelId="{813C178A-14FC-426E-BEB6-1172AE9FCDA1}" type="presOf" srcId="{3596DD02-CEBF-4299-B7D2-F7AA548DBD14}" destId="{BB46C35E-ABEE-4C52-8EEF-E990AD3BD535}" srcOrd="0" destOrd="0" presId="urn:microsoft.com/office/officeart/2011/layout/TabList"/>
    <dgm:cxn modelId="{B7D9069F-3CFD-439F-8845-0DCDC4A7B95F}" type="presOf" srcId="{9E3A1133-B00C-4FBA-81F4-2B21051D4145}" destId="{88B7E812-9BB2-4FC0-9192-7D3D7CD23BAE}" srcOrd="0" destOrd="0" presId="urn:microsoft.com/office/officeart/2011/layout/TabList"/>
    <dgm:cxn modelId="{EBFBFDA9-FE93-46CF-8FE4-CB75B0FF0FE5}" srcId="{7672C456-FCFA-44A2-AF76-3CCC10B1C405}" destId="{582CFC61-5A34-4646-99B3-17DD2871503A}" srcOrd="2" destOrd="0" parTransId="{C5EFD42C-3E2A-4F84-BAE8-33EB1EF84AFB}" sibTransId="{32329FAF-8FB0-477F-A39B-8FF2472922EC}"/>
    <dgm:cxn modelId="{40EB69B5-A2AB-47E9-B059-B46926C980BC}" type="presOf" srcId="{7672C456-FCFA-44A2-AF76-3CCC10B1C405}" destId="{18F038E4-45A5-4B38-995D-D065368F8DAA}" srcOrd="0" destOrd="0" presId="urn:microsoft.com/office/officeart/2011/layout/TabList"/>
    <dgm:cxn modelId="{1190B5B8-9555-4B12-A1BF-73C5679F7B6C}" srcId="{9FDF8CDF-F3AD-4147-ACE0-AD7ACE683930}" destId="{8CE7654C-78F8-4DD0-83EC-2092B98771F3}" srcOrd="1" destOrd="0" parTransId="{65C6E4B9-DEF9-45CB-828C-7162A568F801}" sibTransId="{53C3A678-5A06-432F-8B04-9A7BBEE45481}"/>
    <dgm:cxn modelId="{3A73F0CE-0D13-4448-90A8-2CB9D12B1225}" type="presOf" srcId="{9FDF8CDF-F3AD-4147-ACE0-AD7ACE683930}" destId="{2589C71E-787F-414F-8045-5CBC170715ED}" srcOrd="0" destOrd="0" presId="urn:microsoft.com/office/officeart/2011/layout/TabList"/>
    <dgm:cxn modelId="{C0BCDFF8-D2A7-4A66-97B6-F99FFF2638D0}" type="presOf" srcId="{582CFC61-5A34-4646-99B3-17DD2871503A}" destId="{121B2193-378D-4C8C-B848-A0C84CB75687}" srcOrd="0" destOrd="0" presId="urn:microsoft.com/office/officeart/2011/layout/TabList"/>
    <dgm:cxn modelId="{2749AEFE-CCF9-48DE-8D83-55ECD5C63FE7}" srcId="{7672C456-FCFA-44A2-AF76-3CCC10B1C405}" destId="{9FDF8CDF-F3AD-4147-ACE0-AD7ACE683930}" srcOrd="0" destOrd="0" parTransId="{2AD079D9-9A89-4943-8E55-8997D04E297B}" sibTransId="{90B9DB1C-7AE9-4EE6-A072-544019D0311B}"/>
    <dgm:cxn modelId="{4F34F857-164D-451C-878A-58787177048D}" type="presParOf" srcId="{18F038E4-45A5-4B38-995D-D065368F8DAA}" destId="{6303B6D6-1FFE-434D-9CBC-8BC2BE22BBC9}" srcOrd="0" destOrd="0" presId="urn:microsoft.com/office/officeart/2011/layout/TabList"/>
    <dgm:cxn modelId="{4F8115ED-9D63-48AE-9951-64CA15A04393}" type="presParOf" srcId="{6303B6D6-1FFE-434D-9CBC-8BC2BE22BBC9}" destId="{88B7E812-9BB2-4FC0-9192-7D3D7CD23BAE}" srcOrd="0" destOrd="0" presId="urn:microsoft.com/office/officeart/2011/layout/TabList"/>
    <dgm:cxn modelId="{6DEC5B38-E9EF-4648-B016-D6021678F0C0}" type="presParOf" srcId="{6303B6D6-1FFE-434D-9CBC-8BC2BE22BBC9}" destId="{2589C71E-787F-414F-8045-5CBC170715ED}" srcOrd="1" destOrd="0" presId="urn:microsoft.com/office/officeart/2011/layout/TabList"/>
    <dgm:cxn modelId="{49205CD1-F009-4F0A-926C-7577B77C27F7}" type="presParOf" srcId="{6303B6D6-1FFE-434D-9CBC-8BC2BE22BBC9}" destId="{7CA7680F-43F0-4C2E-B417-FEBF5E9DC57B}" srcOrd="2" destOrd="0" presId="urn:microsoft.com/office/officeart/2011/layout/TabList"/>
    <dgm:cxn modelId="{6FF466A9-7CE1-4470-8B32-771F5E363602}" type="presParOf" srcId="{18F038E4-45A5-4B38-995D-D065368F8DAA}" destId="{92F4ADC4-2765-4324-833F-8024538955C2}" srcOrd="1" destOrd="0" presId="urn:microsoft.com/office/officeart/2011/layout/TabList"/>
    <dgm:cxn modelId="{EECF2AAE-220D-46A7-AFFA-4704A2A49C94}" type="presParOf" srcId="{18F038E4-45A5-4B38-995D-D065368F8DAA}" destId="{22D3C565-5E2F-4A67-A514-51B7B10040A1}" srcOrd="2" destOrd="0" presId="urn:microsoft.com/office/officeart/2011/layout/TabList"/>
    <dgm:cxn modelId="{2DDFAFE6-7D9D-42BB-96CD-9BE98EADF1E1}" type="presParOf" srcId="{18F038E4-45A5-4B38-995D-D065368F8DAA}" destId="{9BC87DB6-A44E-4D41-9F60-1B8CD5AC645A}" srcOrd="3" destOrd="0" presId="urn:microsoft.com/office/officeart/2011/layout/TabList"/>
    <dgm:cxn modelId="{9FE77D4B-F781-4744-AD68-DDBA871E7B73}" type="presParOf" srcId="{9BC87DB6-A44E-4D41-9F60-1B8CD5AC645A}" destId="{FFFA9F45-508F-479A-872A-C93BF84E9AC9}" srcOrd="0" destOrd="0" presId="urn:microsoft.com/office/officeart/2011/layout/TabList"/>
    <dgm:cxn modelId="{1CCDCE2D-3FA9-439F-9FE8-B6A890981502}" type="presParOf" srcId="{9BC87DB6-A44E-4D41-9F60-1B8CD5AC645A}" destId="{8AB67779-6CD5-44BF-873C-04A47D5D33E8}" srcOrd="1" destOrd="0" presId="urn:microsoft.com/office/officeart/2011/layout/TabList"/>
    <dgm:cxn modelId="{64FEDF7F-236E-4BE0-93AD-D52137581E3C}" type="presParOf" srcId="{9BC87DB6-A44E-4D41-9F60-1B8CD5AC645A}" destId="{DA9C7ACD-76A3-4642-BF75-353CBAE6822E}" srcOrd="2" destOrd="0" presId="urn:microsoft.com/office/officeart/2011/layout/TabList"/>
    <dgm:cxn modelId="{CF93F1BA-B285-4708-A87A-9621F8B29DE1}" type="presParOf" srcId="{18F038E4-45A5-4B38-995D-D065368F8DAA}" destId="{BB46C35E-ABEE-4C52-8EEF-E990AD3BD535}" srcOrd="4" destOrd="0" presId="urn:microsoft.com/office/officeart/2011/layout/TabList"/>
    <dgm:cxn modelId="{A1F98297-FEF6-4EE0-BA87-5C7F78936E30}" type="presParOf" srcId="{18F038E4-45A5-4B38-995D-D065368F8DAA}" destId="{834E08F9-1DAA-421A-8939-3F9324E50D2D}" srcOrd="5" destOrd="0" presId="urn:microsoft.com/office/officeart/2011/layout/TabList"/>
    <dgm:cxn modelId="{96CE72CC-350E-48C8-B408-07335B10790C}" type="presParOf" srcId="{18F038E4-45A5-4B38-995D-D065368F8DAA}" destId="{2E9BE6C8-2E99-47B4-ABD9-90EE4CBCECF6}" srcOrd="6" destOrd="0" presId="urn:microsoft.com/office/officeart/2011/layout/TabList"/>
    <dgm:cxn modelId="{8630D4C8-15B5-4679-A843-D9044BCCA0B9}" type="presParOf" srcId="{2E9BE6C8-2E99-47B4-ABD9-90EE4CBCECF6}" destId="{07E9D92D-1910-4F9A-A79F-277B6A224B90}" srcOrd="0" destOrd="0" presId="urn:microsoft.com/office/officeart/2011/layout/TabList"/>
    <dgm:cxn modelId="{E9A3BE81-46DF-4398-975F-F8F9571A6F3F}" type="presParOf" srcId="{2E9BE6C8-2E99-47B4-ABD9-90EE4CBCECF6}" destId="{121B2193-378D-4C8C-B848-A0C84CB75687}" srcOrd="1" destOrd="0" presId="urn:microsoft.com/office/officeart/2011/layout/TabList"/>
    <dgm:cxn modelId="{2C89D828-591A-4CD5-8A3B-DD7E0C13E7FC}" type="presParOf" srcId="{2E9BE6C8-2E99-47B4-ABD9-90EE4CBCECF6}" destId="{C353B0CD-7C30-49D9-8FB5-335968EAF0F8}" srcOrd="2" destOrd="0" presId="urn:microsoft.com/office/officeart/2011/layout/TabList"/>
    <dgm:cxn modelId="{EC06DE82-8A0E-4498-A6AB-E88D88BB29A2}" type="presParOf" srcId="{18F038E4-45A5-4B38-995D-D065368F8DAA}" destId="{29E3195C-1536-432E-A74A-CAF466861CE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https://github.com/cwoodruff/Chinook5WebAPI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https://woodruff.dev/aspnet-5-web-api-workshop/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B0CD-7C30-49D9-8FB5-335968EAF0F8}">
      <dsp:nvSpPr>
        <dsp:cNvPr id="0" name=""/>
        <dsp:cNvSpPr/>
      </dsp:nvSpPr>
      <dsp:spPr>
        <a:xfrm>
          <a:off x="0" y="3394652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C7ACD-76A3-4642-BF75-353CBAE6822E}">
      <dsp:nvSpPr>
        <dsp:cNvPr id="0" name=""/>
        <dsp:cNvSpPr/>
      </dsp:nvSpPr>
      <dsp:spPr>
        <a:xfrm>
          <a:off x="0" y="1936595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7680F-43F0-4C2E-B417-FEBF5E9DC57B}">
      <dsp:nvSpPr>
        <dsp:cNvPr id="0" name=""/>
        <dsp:cNvSpPr/>
      </dsp:nvSpPr>
      <dsp:spPr>
        <a:xfrm>
          <a:off x="0" y="478538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7E812-9BB2-4FC0-9192-7D3D7CD23BAE}">
      <dsp:nvSpPr>
        <dsp:cNvPr id="0" name=""/>
        <dsp:cNvSpPr/>
      </dsp:nvSpPr>
      <dsp:spPr>
        <a:xfrm>
          <a:off x="2995446" y="533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Solution Demo</a:t>
          </a:r>
        </a:p>
      </dsp:txBody>
      <dsp:txXfrm>
        <a:off x="2995446" y="533"/>
        <a:ext cx="8525502" cy="478004"/>
      </dsp:txXfrm>
    </dsp:sp>
    <dsp:sp modelId="{2589C71E-787F-414F-8045-5CBC170715ED}">
      <dsp:nvSpPr>
        <dsp:cNvPr id="0" name=""/>
        <dsp:cNvSpPr/>
      </dsp:nvSpPr>
      <dsp:spPr>
        <a:xfrm>
          <a:off x="0" y="533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23871"/>
        <a:ext cx="2948770" cy="454666"/>
      </dsp:txXfrm>
    </dsp:sp>
    <dsp:sp modelId="{92F4ADC4-2765-4324-833F-8024538955C2}">
      <dsp:nvSpPr>
        <dsp:cNvPr id="0" name=""/>
        <dsp:cNvSpPr/>
      </dsp:nvSpPr>
      <dsp:spPr>
        <a:xfrm>
          <a:off x="0" y="478538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https://github.com/cwoodruff/Chinook5WebAPI</a:t>
          </a:r>
        </a:p>
      </dsp:txBody>
      <dsp:txXfrm>
        <a:off x="0" y="478538"/>
        <a:ext cx="11520949" cy="956152"/>
      </dsp:txXfrm>
    </dsp:sp>
    <dsp:sp modelId="{FFFA9F45-508F-479A-872A-C93BF84E9AC9}">
      <dsp:nvSpPr>
        <dsp:cNvPr id="0" name=""/>
        <dsp:cNvSpPr/>
      </dsp:nvSpPr>
      <dsp:spPr>
        <a:xfrm>
          <a:off x="2995446" y="1458590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1458590"/>
        <a:ext cx="8525502" cy="478004"/>
      </dsp:txXfrm>
    </dsp:sp>
    <dsp:sp modelId="{8AB67779-6CD5-44BF-873C-04A47D5D33E8}">
      <dsp:nvSpPr>
        <dsp:cNvPr id="0" name=""/>
        <dsp:cNvSpPr/>
      </dsp:nvSpPr>
      <dsp:spPr>
        <a:xfrm>
          <a:off x="0" y="1458590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1481928"/>
        <a:ext cx="2948770" cy="454666"/>
      </dsp:txXfrm>
    </dsp:sp>
    <dsp:sp modelId="{BB46C35E-ABEE-4C52-8EEF-E990AD3BD535}">
      <dsp:nvSpPr>
        <dsp:cNvPr id="0" name=""/>
        <dsp:cNvSpPr/>
      </dsp:nvSpPr>
      <dsp:spPr>
        <a:xfrm>
          <a:off x="0" y="1936595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https://github.com/cwoodruff/aspnet-5-web-api-workshop</a:t>
          </a:r>
        </a:p>
      </dsp:txBody>
      <dsp:txXfrm>
        <a:off x="0" y="1936595"/>
        <a:ext cx="11520949" cy="956152"/>
      </dsp:txXfrm>
    </dsp:sp>
    <dsp:sp modelId="{07E9D92D-1910-4F9A-A79F-277B6A224B90}">
      <dsp:nvSpPr>
        <dsp:cNvPr id="0" name=""/>
        <dsp:cNvSpPr/>
      </dsp:nvSpPr>
      <dsp:spPr>
        <a:xfrm>
          <a:off x="2995446" y="2916647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2916647"/>
        <a:ext cx="8525502" cy="478004"/>
      </dsp:txXfrm>
    </dsp:sp>
    <dsp:sp modelId="{121B2193-378D-4C8C-B848-A0C84CB75687}">
      <dsp:nvSpPr>
        <dsp:cNvPr id="0" name=""/>
        <dsp:cNvSpPr/>
      </dsp:nvSpPr>
      <dsp:spPr>
        <a:xfrm>
          <a:off x="0" y="2916647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Online Docs</a:t>
          </a:r>
        </a:p>
      </dsp:txBody>
      <dsp:txXfrm>
        <a:off x="23338" y="2939985"/>
        <a:ext cx="2948770" cy="454666"/>
      </dsp:txXfrm>
    </dsp:sp>
    <dsp:sp modelId="{29E3195C-1536-432E-A74A-CAF466861CED}">
      <dsp:nvSpPr>
        <dsp:cNvPr id="0" name=""/>
        <dsp:cNvSpPr/>
      </dsp:nvSpPr>
      <dsp:spPr>
        <a:xfrm>
          <a:off x="0" y="3394652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https://woodruff.dev/aspnet-5-web-api-workshop/</a:t>
          </a:r>
        </a:p>
      </dsp:txBody>
      <dsp:txXfrm>
        <a:off x="0" y="3394652"/>
        <a:ext cx="11520949" cy="95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https://github.com/cwoodruff/Chinook5WebAPI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https://woodruff.dev/aspnet-5-web-api-workshop/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5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81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0C6-3B9A-4C65-A8ED-C229825F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81764-D771-452A-B853-14EB5CE83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839933"/>
              </p:ext>
            </p:extLst>
          </p:nvPr>
        </p:nvGraphicFramePr>
        <p:xfrm>
          <a:off x="277761" y="1690688"/>
          <a:ext cx="115209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7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83671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and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586</Words>
  <Application>Microsoft Office PowerPoint</Application>
  <PresentationFormat>Widescreen</PresentationFormat>
  <Paragraphs>108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Noto Sans Symbols</vt:lpstr>
      <vt:lpstr>Calibri Light</vt:lpstr>
      <vt:lpstr>Consolas</vt:lpstr>
      <vt:lpstr>Metropolitan</vt:lpstr>
      <vt:lpstr>Metropolitan</vt:lpstr>
      <vt:lpstr>Office Theme</vt:lpstr>
      <vt:lpstr>Developing Great Web APIs Architectures with ASP.NET 5</vt:lpstr>
      <vt:lpstr>Chris Woodruff</vt:lpstr>
      <vt:lpstr>Resources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13</cp:revision>
  <dcterms:modified xsi:type="dcterms:W3CDTF">2021-10-09T13:21:34Z</dcterms:modified>
</cp:coreProperties>
</file>